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F720-1543-4363-A60B-E19D59C73355}" type="datetimeFigureOut">
              <a:rPr lang="en-CA" smtClean="0"/>
              <a:t>2022-04-13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769E-238E-4262-ADBC-B94CF78120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04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F720-1543-4363-A60B-E19D59C73355}" type="datetimeFigureOut">
              <a:rPr lang="en-CA" smtClean="0"/>
              <a:t>2022-04-13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769E-238E-4262-ADBC-B94CF78120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016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F720-1543-4363-A60B-E19D59C73355}" type="datetimeFigureOut">
              <a:rPr lang="en-CA" smtClean="0"/>
              <a:t>2022-04-13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769E-238E-4262-ADBC-B94CF78120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42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F720-1543-4363-A60B-E19D59C73355}" type="datetimeFigureOut">
              <a:rPr lang="en-CA" smtClean="0"/>
              <a:t>2022-04-13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769E-238E-4262-ADBC-B94CF78120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283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F720-1543-4363-A60B-E19D59C73355}" type="datetimeFigureOut">
              <a:rPr lang="en-CA" smtClean="0"/>
              <a:t>2022-04-13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769E-238E-4262-ADBC-B94CF78120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887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F720-1543-4363-A60B-E19D59C73355}" type="datetimeFigureOut">
              <a:rPr lang="en-CA" smtClean="0"/>
              <a:t>2022-04-13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769E-238E-4262-ADBC-B94CF78120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788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F720-1543-4363-A60B-E19D59C73355}" type="datetimeFigureOut">
              <a:rPr lang="en-CA" smtClean="0"/>
              <a:t>2022-04-13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769E-238E-4262-ADBC-B94CF78120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656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F720-1543-4363-A60B-E19D59C73355}" type="datetimeFigureOut">
              <a:rPr lang="en-CA" smtClean="0"/>
              <a:t>2022-04-13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769E-238E-4262-ADBC-B94CF78120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636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F720-1543-4363-A60B-E19D59C73355}" type="datetimeFigureOut">
              <a:rPr lang="en-CA" smtClean="0"/>
              <a:t>2022-04-13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769E-238E-4262-ADBC-B94CF78120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233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F720-1543-4363-A60B-E19D59C73355}" type="datetimeFigureOut">
              <a:rPr lang="en-CA" smtClean="0"/>
              <a:t>2022-04-13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769E-238E-4262-ADBC-B94CF78120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810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F720-1543-4363-A60B-E19D59C73355}" type="datetimeFigureOut">
              <a:rPr lang="en-CA" smtClean="0"/>
              <a:t>2022-04-13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769E-238E-4262-ADBC-B94CF78120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680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EF720-1543-4363-A60B-E19D59C73355}" type="datetimeFigureOut">
              <a:rPr lang="en-CA" smtClean="0"/>
              <a:t>2022-04-13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2769E-238E-4262-ADBC-B94CF78120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094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" r="2197" b="408"/>
          <a:stretch/>
        </p:blipFill>
        <p:spPr>
          <a:xfrm>
            <a:off x="0" y="0"/>
            <a:ext cx="10290266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66965" y="0"/>
            <a:ext cx="5325035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68869" y="921826"/>
            <a:ext cx="4219719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WANTED: </a:t>
            </a:r>
            <a:r>
              <a:rPr lang="en-US" sz="54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Community Partners</a:t>
            </a:r>
            <a:endParaRPr lang="en-CA" sz="5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3278" y="3221068"/>
            <a:ext cx="3654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Rage Italic" panose="03070502040507070304" pitchFamily="66" charset="0"/>
              </a:rPr>
              <a:t>Apply today!</a:t>
            </a:r>
            <a:endParaRPr lang="en-CA" sz="5400" dirty="0">
              <a:solidFill>
                <a:schemeClr val="bg1"/>
              </a:solidFill>
              <a:latin typeface="Rage Italic" panose="030705020405070703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881" y="5279743"/>
            <a:ext cx="2682385" cy="85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72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8712"/>
          <a:stretch/>
        </p:blipFill>
        <p:spPr>
          <a:xfrm>
            <a:off x="5172635" y="0"/>
            <a:ext cx="70286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0"/>
            <a:ext cx="5403274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504808" y="1997625"/>
            <a:ext cx="4640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6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Community Partner</a:t>
            </a:r>
            <a:endParaRPr lang="en-CA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808" y="1431316"/>
            <a:ext cx="3943046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400" dirty="0" smtClean="0">
                <a:solidFill>
                  <a:schemeClr val="bg1"/>
                </a:solidFill>
                <a:latin typeface="Rage Italic" panose="03070502040507070304" pitchFamily="66" charset="0"/>
              </a:rPr>
              <a:t>Join our team as a</a:t>
            </a:r>
            <a:endParaRPr lang="en-CA" sz="4400" dirty="0">
              <a:solidFill>
                <a:schemeClr val="bg1"/>
              </a:solidFill>
              <a:latin typeface="Rage Italic" panose="030705020405070703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10" y="4542854"/>
            <a:ext cx="2891926" cy="92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oma OHT">
      <a:dk1>
        <a:sysClr val="windowText" lastClr="000000"/>
      </a:dk1>
      <a:lt1>
        <a:sysClr val="window" lastClr="FFFFFF"/>
      </a:lt1>
      <a:dk2>
        <a:srgbClr val="3F3F3F"/>
      </a:dk2>
      <a:lt2>
        <a:srgbClr val="F2F2F2"/>
      </a:lt2>
      <a:accent1>
        <a:srgbClr val="009966"/>
      </a:accent1>
      <a:accent2>
        <a:srgbClr val="9CEE8C"/>
      </a:accent2>
      <a:accent3>
        <a:srgbClr val="86DBDB"/>
      </a:accent3>
      <a:accent4>
        <a:srgbClr val="056046"/>
      </a:accent4>
      <a:accent5>
        <a:srgbClr val="05475E"/>
      </a:accent5>
      <a:accent6>
        <a:srgbClr val="E1F9DC"/>
      </a:accent6>
      <a:hlink>
        <a:srgbClr val="86DBDB"/>
      </a:hlink>
      <a:folHlink>
        <a:srgbClr val="FFCC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14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Rage Italic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OHT - Leah Hodgson</dc:creator>
  <cp:lastModifiedBy>OHT - Leah Hodgson</cp:lastModifiedBy>
  <cp:revision>7</cp:revision>
  <dcterms:created xsi:type="dcterms:W3CDTF">2021-12-20T16:47:52Z</dcterms:created>
  <dcterms:modified xsi:type="dcterms:W3CDTF">2022-04-13T19:37:27Z</dcterms:modified>
</cp:coreProperties>
</file>